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3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2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5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9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8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54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6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9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1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6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2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3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1D484-0D72-42B7-BE36-421A3EC8551B}" type="datetimeFigureOut">
              <a:rPr lang="en-US" smtClean="0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3FF6F-9029-40A5-86AE-B57C679C8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4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gouldlily.wixsite.com/thelotusproject" TargetMode="External"/><Relationship Id="rId3" Type="http://schemas.openxmlformats.org/officeDocument/2006/relationships/hyperlink" Target="https://wesleyan.maps.arcgis.com/apps/MapSeries/index.html?appid=1a0c9a03f84c4c9999a91ef19482dd7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blogs.ats.amherst.edu/hist-120-1314s-bayeux-tapestry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esleyan.maps.arcgis.com/apps/MapSeries/index.html?appid=15245e242e0846c8a00da0238996470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travelerslab.wesleyan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6665" y="5573950"/>
            <a:ext cx="5459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u="sng" dirty="0" smtClean="0">
                <a:solidFill>
                  <a:schemeClr val="bg1"/>
                </a:solidFill>
              </a:rPr>
              <a:t>Project-based” … Assignments/Courses/Curricula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Jesse W. Torgerson		jtorgerson@wesleyan.edu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@</a:t>
            </a:r>
            <a:r>
              <a:rPr lang="en-US" dirty="0" err="1" smtClean="0">
                <a:solidFill>
                  <a:schemeClr val="bg1"/>
                </a:solidFill>
              </a:rPr>
              <a:t>JWTorg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3628" y="603116"/>
            <a:ext cx="91455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Letting “Papers” be “Projects”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600" i="1" dirty="0" err="1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Medievals</a:t>
            </a:r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 on the Move (COL 308): Spring 2017</a:t>
            </a:r>
          </a:p>
          <a:p>
            <a:pPr algn="ctr"/>
            <a:endParaRPr lang="en-US" sz="3600" i="1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2"/>
              </a:rPr>
              <a:t>The 21</a:t>
            </a:r>
            <a:r>
              <a:rPr lang="en-US" sz="3600" i="1" baseline="30000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2"/>
              </a:rPr>
              <a:t>st</a:t>
            </a:r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2"/>
              </a:rPr>
              <a:t>-century </a:t>
            </a:r>
            <a:r>
              <a:rPr lang="en-US" sz="3600" i="1" dirty="0" err="1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2"/>
              </a:rPr>
              <a:t>Rosicrucians</a:t>
            </a:r>
            <a:endParaRPr lang="en-US" sz="3600" i="1" dirty="0" smtClean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(password: </a:t>
            </a:r>
            <a:r>
              <a:rPr lang="en-US" sz="3600" dirty="0" err="1" smtClean="0">
                <a:solidFill>
                  <a:schemeClr val="bg1"/>
                </a:solidFill>
              </a:rPr>
              <a:t>rosicruciantlp</a:t>
            </a:r>
            <a:r>
              <a:rPr lang="en-US" sz="36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or</a:t>
            </a:r>
            <a:endParaRPr lang="en-US" sz="3600" i="1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3"/>
              </a:rPr>
              <a:t>A 15</a:t>
            </a:r>
            <a:r>
              <a:rPr lang="en-US" sz="3600" i="1" baseline="30000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3"/>
              </a:rPr>
              <a:t>th</a:t>
            </a:r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3"/>
              </a:rPr>
              <a:t>-century Visitation Record</a:t>
            </a:r>
            <a:endParaRPr lang="en-US" sz="3600" i="1" dirty="0" smtClean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0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6665" y="5573950"/>
            <a:ext cx="5459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u="sng" dirty="0" smtClean="0">
                <a:solidFill>
                  <a:schemeClr val="bg1"/>
                </a:solidFill>
              </a:rPr>
              <a:t>Project-based” … Assignments/Courses/Curricula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Jesse W. Torgerson		jtorgerson@wesleyan.edu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@</a:t>
            </a:r>
            <a:r>
              <a:rPr lang="en-US" dirty="0" err="1" smtClean="0">
                <a:solidFill>
                  <a:schemeClr val="bg1"/>
                </a:solidFill>
              </a:rPr>
              <a:t>JWTorg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5529" y="1391056"/>
            <a:ext cx="112618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Students Creating a Museum Exhibit (Physical &amp; </a:t>
            </a:r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2"/>
              </a:rPr>
              <a:t>Digital</a:t>
            </a:r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)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Medieval World (HIST 120, Amherst College): Spring 2014</a:t>
            </a:r>
          </a:p>
        </p:txBody>
      </p:sp>
    </p:spTree>
    <p:extLst>
      <p:ext uri="{BB962C8B-B14F-4D97-AF65-F5344CB8AC3E}">
        <p14:creationId xmlns:p14="http://schemas.microsoft.com/office/powerpoint/2010/main" val="233493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9211" y="1391056"/>
            <a:ext cx="79344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Students Creating a </a:t>
            </a:r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2"/>
              </a:rPr>
              <a:t>Digital Encyclopedia</a:t>
            </a:r>
            <a:endParaRPr lang="en-US" sz="3600" dirty="0" smtClean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Constantinople (COL 128): Spring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6665" y="5573950"/>
            <a:ext cx="5459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u="sng" dirty="0" smtClean="0">
                <a:solidFill>
                  <a:schemeClr val="bg1"/>
                </a:solidFill>
              </a:rPr>
              <a:t>Project-based” … Assignments/Courses/Curricula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Jesse W. Torgerson		jtorgerson@wesleyan.edu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@</a:t>
            </a:r>
            <a:r>
              <a:rPr lang="en-US" dirty="0" err="1" smtClean="0">
                <a:solidFill>
                  <a:schemeClr val="bg1"/>
                </a:solidFill>
              </a:rPr>
              <a:t>JWTorg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24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6665" y="5573950"/>
            <a:ext cx="5459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u="sng" dirty="0" smtClean="0">
                <a:solidFill>
                  <a:schemeClr val="bg1"/>
                </a:solidFill>
              </a:rPr>
              <a:t>Project-based” … Assignments/Courses/Curricula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Jesse W. Torgerson		jtorgerson@wesleyan.edu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@</a:t>
            </a:r>
            <a:r>
              <a:rPr lang="en-US" dirty="0" err="1" smtClean="0">
                <a:solidFill>
                  <a:schemeClr val="bg1"/>
                </a:solidFill>
              </a:rPr>
              <a:t>JWTorg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9589" y="1391056"/>
            <a:ext cx="1081366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Designing “Projects” that connect between semesters …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… and cross the “teaching/research divide”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dobe Garamond Pro Bold" panose="02020702060506020403" pitchFamily="18" charset="0"/>
            </a:endParaRPr>
          </a:p>
          <a:p>
            <a:pPr algn="ctr"/>
            <a:r>
              <a:rPr lang="en-US" sz="3600" i="1" dirty="0" smtClean="0">
                <a:solidFill>
                  <a:schemeClr val="bg1"/>
                </a:solidFill>
                <a:latin typeface="Adobe Garamond Pro Bold" panose="02020702060506020403" pitchFamily="18" charset="0"/>
                <a:hlinkClick r:id="rId2"/>
              </a:rPr>
              <a:t>The Traveler’s Lab</a:t>
            </a:r>
            <a:endParaRPr lang="en-US" sz="3600" i="1" dirty="0" smtClean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120</Words>
  <Application>Microsoft Macintosh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Adobe Garamond Pro Bold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Torgerson, Jesse</dc:creator>
  <cp:lastModifiedBy>Microsoft Office User</cp:lastModifiedBy>
  <cp:revision>5</cp:revision>
  <dcterms:created xsi:type="dcterms:W3CDTF">2017-08-29T17:54:26Z</dcterms:created>
  <dcterms:modified xsi:type="dcterms:W3CDTF">2017-09-05T14:56:13Z</dcterms:modified>
</cp:coreProperties>
</file>